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09" r:id="rId3"/>
    <p:sldId id="1011" r:id="rId4"/>
    <p:sldId id="1018" r:id="rId5"/>
    <p:sldId id="1024" r:id="rId6"/>
    <p:sldId id="1029" r:id="rId7"/>
    <p:sldId id="1026" r:id="rId8"/>
    <p:sldId id="1030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8  What we wear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听力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专项提优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判断下列图片与句意是</a:t>
            </a:r>
            <a:r>
              <a:rPr lang="zh-CN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20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601581"/>
            <a:ext cx="11485848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is wearing a blue cap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has a red dress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looks pretty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your sunglasses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cool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coat is this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my mother’s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wearing trousers in summer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693" y="309724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（　　）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（　　）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（　　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926" y="1369049"/>
            <a:ext cx="10796561" cy="163250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630710" y="322209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4159699" y="3245031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6353428" y="322209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8670725" y="322315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10732181" y="3230867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选择合适的答句。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Liu Tao’s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Liu Tao’s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Liu Tao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39165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coats are they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9683" y="151942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682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 you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 is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nice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78837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look nice in this shirt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07898" y="418381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3371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 go skating with my family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 swimming with my father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130000"/>
              </a:lnSpc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130000"/>
              </a:lnSpc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Mike’s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130000"/>
              </a:lnSpc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Yes,they’re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130000"/>
              </a:lnSpc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Yes,you’re right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mangoes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spring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dresses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5793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are you so happy today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7379" y="81757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56330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these Mike’s books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07379" y="304382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58052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clothes do you like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07379" y="52652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875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将人名与图中人物相匹配。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412708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my name is Liu Rui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Look, this is my family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old woman with brown coat is my grandma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man in the grey T-shirt is my grandfather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man in the blue T-shirt is my father, Mr Liu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woman in red is my mother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looks nice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girl in the orange dress is my sister, Liu Ya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me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wear a green T-shirt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44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559231"/>
              </p:ext>
            </p:extLst>
          </p:nvPr>
        </p:nvGraphicFramePr>
        <p:xfrm>
          <a:off x="478582" y="1700808"/>
          <a:ext cx="6925766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3462883">
                  <a:extLst>
                    <a:ext uri="{9D8B030D-6E8A-4147-A177-3AD203B41FA5}">
                      <a16:colId xmlns:a16="http://schemas.microsoft.com/office/drawing/2014/main" val="1559944702"/>
                    </a:ext>
                  </a:extLst>
                </a:gridCol>
                <a:gridCol w="3462883">
                  <a:extLst>
                    <a:ext uri="{9D8B030D-6E8A-4147-A177-3AD203B41FA5}">
                      <a16:colId xmlns:a16="http://schemas.microsoft.com/office/drawing/2014/main" val="3919929085"/>
                    </a:ext>
                  </a:extLst>
                </a:gridCol>
              </a:tblGrid>
              <a:tr h="128016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Liu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Liu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14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6279098"/>
                  </a:ext>
                </a:extLst>
              </a:tr>
              <a:tr h="128016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Liu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Rui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1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Liu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Ya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1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4375524"/>
                  </a:ext>
                </a:extLst>
              </a:tr>
            </a:tbl>
          </a:graphicData>
        </a:graphic>
      </p:graphicFrame>
      <p:pic>
        <p:nvPicPr>
          <p:cNvPr id="4" name="FS331A.tif" descr="id:214750050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67414" y="1412776"/>
            <a:ext cx="2826474" cy="277671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矩形 5"/>
          <p:cNvSpPr/>
          <p:nvPr/>
        </p:nvSpPr>
        <p:spPr>
          <a:xfrm>
            <a:off x="2206774" y="242088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591150" y="242994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206774" y="3710749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611060" y="371074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14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16190"/>
            <a:ext cx="11485848" cy="518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those under the desk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sunglasses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sunglasses are they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they’re Yang Ling’s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Yang Ling’s sunglasses are red, but they’re green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Wang Bing’s are green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is he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 in the school garden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and find him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455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 the desk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sunglasses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shirts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sunglasses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 the desk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are Yang Ling’s sunglasses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green ones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red ones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pink ones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Bing’s sunglasses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87292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9683" y="215959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19683" y="342798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19683" y="47275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2471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351</Words>
  <Application>Microsoft Office PowerPoint</Application>
  <PresentationFormat>自定义</PresentationFormat>
  <Paragraphs>74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359</cp:revision>
  <dcterms:created xsi:type="dcterms:W3CDTF">2020-11-06T05:24:00Z</dcterms:created>
  <dcterms:modified xsi:type="dcterms:W3CDTF">2025-06-24T06:48:38Z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